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2B7AD72-B2EB-41D8-829A-6F5E5959EB5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51CC45-5170-44C8-A68C-A9E57C5D8A9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Study Guide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Third Quarter Marking Period Assessment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Cell Reference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43520" b="71378"/>
          <a:stretch>
            <a:fillRect/>
          </a:stretch>
        </p:blipFill>
        <p:spPr bwMode="auto">
          <a:xfrm>
            <a:off x="381000" y="2438400"/>
            <a:ext cx="811987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Absolute Cell Reference with $ signs to make cell I1 Absolute</a:t>
            </a:r>
            <a:endParaRPr lang="en-US" sz="32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05200" y="1828800"/>
            <a:ext cx="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Excel Shortcuts and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3400" dirty="0"/>
              <a:t>To jump to the first cell in a worksheet, press [Ctrl] [ Home] keys</a:t>
            </a:r>
          </a:p>
          <a:p>
            <a:pPr>
              <a:buNone/>
            </a:pPr>
            <a:r>
              <a:rPr lang="en-US" sz="3400" dirty="0"/>
              <a:t> </a:t>
            </a:r>
          </a:p>
          <a:p>
            <a:pPr lvl="0"/>
            <a:r>
              <a:rPr lang="en-US" sz="3400" dirty="0"/>
              <a:t>What are the following commands used for in an Excel worksheet;</a:t>
            </a:r>
          </a:p>
          <a:p>
            <a:pPr lvl="1"/>
            <a:r>
              <a:rPr lang="en-US" sz="3400" b="1" dirty="0"/>
              <a:t>Spelling &amp; Grammar</a:t>
            </a:r>
            <a:r>
              <a:rPr lang="en-US" sz="3400" dirty="0"/>
              <a:t> – Checks for apparent misspellings </a:t>
            </a:r>
          </a:p>
          <a:p>
            <a:pPr lvl="1"/>
            <a:r>
              <a:rPr lang="en-US" sz="3400" b="1" dirty="0"/>
              <a:t>[Ctrl] [Home]</a:t>
            </a:r>
            <a:r>
              <a:rPr lang="en-US" sz="3400" dirty="0"/>
              <a:t> -  moves cell pointer to A1</a:t>
            </a:r>
          </a:p>
          <a:p>
            <a:pPr lvl="1"/>
            <a:r>
              <a:rPr lang="en-US" sz="3400" b="1" dirty="0"/>
              <a:t>[Delete]</a:t>
            </a:r>
            <a:r>
              <a:rPr lang="en-US" sz="3400" dirty="0"/>
              <a:t> – Erases the contents of a cell</a:t>
            </a:r>
          </a:p>
          <a:p>
            <a:pPr lvl="1"/>
            <a:r>
              <a:rPr lang="en-US" sz="3400" b="1" dirty="0"/>
              <a:t>Conditional Formatting</a:t>
            </a:r>
            <a:r>
              <a:rPr lang="en-US" sz="3400" dirty="0"/>
              <a:t> – changes the formatting of a cell based on cell contents</a:t>
            </a:r>
          </a:p>
          <a:p>
            <a:endParaRPr lang="en-US" sz="3400" dirty="0"/>
          </a:p>
          <a:p>
            <a:pPr lvl="0"/>
            <a:r>
              <a:rPr lang="en-US" sz="3400" dirty="0"/>
              <a:t>How is AutoFit feature used?</a:t>
            </a:r>
          </a:p>
          <a:p>
            <a:pPr lvl="1"/>
            <a:r>
              <a:rPr lang="en-US" sz="3400" b="1" dirty="0"/>
              <a:t>AutoFit</a:t>
            </a:r>
            <a:r>
              <a:rPr lang="en-US" sz="3400" dirty="0"/>
              <a:t> is used by double clicking a column line to the right of a column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Shrink to Fit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5" t="-1683" r="66163" b="52859"/>
          <a:stretch>
            <a:fillRect/>
          </a:stretch>
        </p:blipFill>
        <p:spPr bwMode="auto">
          <a:xfrm>
            <a:off x="381000" y="1600200"/>
            <a:ext cx="2680142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1752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To </a:t>
            </a:r>
            <a:r>
              <a:rPr lang="en-US" b="1" dirty="0"/>
              <a:t>shrink to fit</a:t>
            </a:r>
            <a:r>
              <a:rPr lang="en-US" dirty="0"/>
              <a:t> an Excel worksheet on an average sheet of paper go to Office button&gt;print preview&gt;page setup&gt;scaling&gt;fit to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r="48125" b="53125"/>
          <a:stretch>
            <a:fillRect/>
          </a:stretch>
        </p:blipFill>
        <p:spPr bwMode="auto">
          <a:xfrm>
            <a:off x="3962400" y="2971800"/>
            <a:ext cx="442722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Numbers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40913" b="81480"/>
          <a:stretch>
            <a:fillRect/>
          </a:stretch>
        </p:blipFill>
        <p:spPr bwMode="auto">
          <a:xfrm>
            <a:off x="228600" y="2895600"/>
            <a:ext cx="8387439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15240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style of formatting does not include a dollar sign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Accounting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style of formatting includes a dollar sign and commas</a:t>
            </a:r>
            <a:endParaRPr 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-25315"/>
            <a:ext cx="2247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696200" y="2590800"/>
            <a:ext cx="76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10400" y="2514600"/>
            <a:ext cx="1524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Charts are a graphical representation of a set of data.</a:t>
            </a:r>
          </a:p>
          <a:p>
            <a:pPr lvl="0"/>
            <a:r>
              <a:rPr lang="en-US" dirty="0"/>
              <a:t>Different types of charts include column, line and pie.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Identify a column and a row in an Excel worksheet</a:t>
            </a:r>
          </a:p>
          <a:p>
            <a:pPr lvl="0"/>
            <a:r>
              <a:rPr lang="en-US" dirty="0"/>
              <a:t>Name a cell address (Example: A2, B6)</a:t>
            </a:r>
          </a:p>
          <a:p>
            <a:pPr lvl="0"/>
            <a:r>
              <a:rPr lang="en-US" dirty="0"/>
              <a:t>Know </a:t>
            </a:r>
            <a:r>
              <a:rPr lang="en-US" dirty="0" smtClean="0"/>
              <a:t>where </a:t>
            </a:r>
            <a:r>
              <a:rPr lang="en-US" dirty="0"/>
              <a:t>items are located </a:t>
            </a:r>
            <a:r>
              <a:rPr lang="en-US" dirty="0" smtClean="0"/>
              <a:t>in Excel worksheet window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Window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8260" r="705" b="6215"/>
          <a:stretch>
            <a:fillRect/>
          </a:stretch>
        </p:blipFill>
        <p:spPr bwMode="auto">
          <a:xfrm>
            <a:off x="1524000" y="2286000"/>
            <a:ext cx="5895975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2209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 Box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05000" y="5715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Sheet Tab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4419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Active Cell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9718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Heading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2667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Column Heading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76600" y="1828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Formula Bar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0" idx="3"/>
          </p:cNvCxnSpPr>
          <p:nvPr/>
        </p:nvCxnSpPr>
        <p:spPr>
          <a:xfrm flipV="1">
            <a:off x="1371600" y="2362200"/>
            <a:ext cx="228600" cy="170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1148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724400" y="28194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143000" y="3200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219200" y="4724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286000" y="56388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Toolbar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1512" b="81480"/>
          <a:stretch>
            <a:fillRect/>
          </a:stretch>
        </p:blipFill>
        <p:spPr bwMode="auto">
          <a:xfrm>
            <a:off x="304800" y="3276600"/>
            <a:ext cx="8509854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66800" y="1752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Identify Merge and Center button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Identify Enter button on Formula Bar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Merge &amp; Center button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0292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button on Formula Bar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038600" y="3124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76400" y="43434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Excel formulas begin the = sign</a:t>
            </a:r>
          </a:p>
          <a:p>
            <a:r>
              <a:rPr lang="en-US" dirty="0" smtClean="0"/>
              <a:t>Excel operators:</a:t>
            </a:r>
          </a:p>
          <a:p>
            <a:pPr lvl="1">
              <a:buNone/>
            </a:pPr>
            <a:r>
              <a:rPr lang="en-US" dirty="0" smtClean="0"/>
              <a:t>			+  add</a:t>
            </a:r>
          </a:p>
          <a:p>
            <a:pPr lvl="1">
              <a:buNone/>
            </a:pPr>
            <a:r>
              <a:rPr lang="en-US" dirty="0" smtClean="0"/>
              <a:t>			-   subtract</a:t>
            </a:r>
          </a:p>
          <a:p>
            <a:pPr lvl="1">
              <a:buNone/>
            </a:pPr>
            <a:r>
              <a:rPr lang="en-US" dirty="0" smtClean="0"/>
              <a:t>			*   multiply</a:t>
            </a:r>
          </a:p>
          <a:p>
            <a:pPr lvl="1">
              <a:buNone/>
            </a:pPr>
            <a:r>
              <a:rPr lang="en-US" dirty="0" smtClean="0"/>
              <a:t>			/   divide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AutoSum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5" b="81480"/>
          <a:stretch>
            <a:fillRect/>
          </a:stretch>
        </p:blipFill>
        <p:spPr bwMode="auto">
          <a:xfrm>
            <a:off x="228599" y="1905000"/>
            <a:ext cx="8626229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1524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AutoSum button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7543800" y="1893332"/>
            <a:ext cx="152400" cy="392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7500" r="-1250" b="78906"/>
          <a:stretch>
            <a:fillRect/>
          </a:stretch>
        </p:blipFill>
        <p:spPr bwMode="auto">
          <a:xfrm>
            <a:off x="1143000" y="3657600"/>
            <a:ext cx="655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Button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68171" b="73380"/>
          <a:stretch>
            <a:fillRect/>
          </a:stretch>
        </p:blipFill>
        <p:spPr bwMode="auto">
          <a:xfrm>
            <a:off x="1219200" y="2819400"/>
            <a:ext cx="546652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600200"/>
            <a:ext cx="7277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Fill Button copies a formula or function to other cells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2133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Button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 flipH="1">
            <a:off x="4114800" y="2502932"/>
            <a:ext cx="38100" cy="1383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Handle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512" r="62820" b="61131"/>
          <a:stretch>
            <a:fillRect/>
          </a:stretch>
        </p:blipFill>
        <p:spPr bwMode="auto">
          <a:xfrm>
            <a:off x="533400" y="1828800"/>
            <a:ext cx="471992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37338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₊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4191000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₊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1981200"/>
            <a:ext cx="3276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Drag </a:t>
            </a:r>
            <a:r>
              <a:rPr lang="en-US" sz="3200" dirty="0"/>
              <a:t>the </a:t>
            </a:r>
            <a:r>
              <a:rPr lang="en-US" sz="3200" b="1" dirty="0"/>
              <a:t>fill handle</a:t>
            </a:r>
            <a:r>
              <a:rPr lang="en-US" sz="3200" dirty="0"/>
              <a:t> (small black cross) in a cell to copy cells or to continue a series of data based on previous 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Cell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ABSOLUTE cell reference does </a:t>
            </a:r>
            <a:r>
              <a:rPr lang="en-US" dirty="0"/>
              <a:t>not change when it is moved or copied to a new </a:t>
            </a:r>
            <a:r>
              <a:rPr lang="en-US" dirty="0" smtClean="0"/>
              <a:t>cell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dollar sign </a:t>
            </a:r>
            <a:r>
              <a:rPr lang="en-US" sz="3200" b="1" dirty="0"/>
              <a:t>($)</a:t>
            </a:r>
            <a:r>
              <a:rPr lang="en-US" sz="3200" dirty="0"/>
              <a:t> is used to create an ABSOLUTE cell </a:t>
            </a:r>
            <a:r>
              <a:rPr lang="en-US" sz="3200" dirty="0" smtClean="0"/>
              <a:t>reference</a:t>
            </a:r>
          </a:p>
          <a:p>
            <a:r>
              <a:rPr lang="en-US" sz="3200" dirty="0" smtClean="0"/>
              <a:t>When </a:t>
            </a:r>
            <a:r>
              <a:rPr lang="en-US" sz="3200" dirty="0"/>
              <a:t>you press the </a:t>
            </a:r>
            <a:r>
              <a:rPr lang="en-US" sz="3200" b="1" dirty="0"/>
              <a:t>F2 key</a:t>
            </a:r>
            <a:r>
              <a:rPr lang="en-US" sz="3200" dirty="0"/>
              <a:t>, dollar signs are inserted in the cell address.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292</Words>
  <Application>Microsoft Office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Third Quarter Marking Period Assessment</vt:lpstr>
      <vt:lpstr>Excel Window</vt:lpstr>
      <vt:lpstr>Excel Window</vt:lpstr>
      <vt:lpstr>Excel Toolbar</vt:lpstr>
      <vt:lpstr>Excel Formulas</vt:lpstr>
      <vt:lpstr>Using AutoSum</vt:lpstr>
      <vt:lpstr>Fill Button</vt:lpstr>
      <vt:lpstr>Fill Handle</vt:lpstr>
      <vt:lpstr>Absolute Cell Reference</vt:lpstr>
      <vt:lpstr>Absolute Cell Reference</vt:lpstr>
      <vt:lpstr>Excel Shortcuts and Commands</vt:lpstr>
      <vt:lpstr>Shrink to Fit</vt:lpstr>
      <vt:lpstr>Formatting Numbers</vt:lpstr>
      <vt:lpstr>Excel Charts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Third Quarter Marking Period Assessment</dc:title>
  <dc:creator>NHBOE</dc:creator>
  <cp:lastModifiedBy>NHBOE</cp:lastModifiedBy>
  <cp:revision>9</cp:revision>
  <dcterms:created xsi:type="dcterms:W3CDTF">2013-04-29T11:31:14Z</dcterms:created>
  <dcterms:modified xsi:type="dcterms:W3CDTF">2013-04-29T12:39:38Z</dcterms:modified>
</cp:coreProperties>
</file>